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757B5BB-5B6F-44DF-8885-6B01AEC39A72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5A1D06B-581C-42E8-94C6-E6010651A7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0"/>
            <a:ext cx="3744416" cy="2276872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совершенствовании деятельности штабов воспитательной работы в образовательных организациях</a:t>
            </a:r>
            <a:r>
              <a:rPr lang="ru-RU" sz="25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5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645024"/>
            <a:ext cx="3672408" cy="2376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управление образования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администрации муниципального образования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Северский район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Зональный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семинар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Туапсе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 апреля 2015 г.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2160240" cy="2698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09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201622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Мобильный методически-консультационный пункт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Эстафета мастерства»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членов штабов воспитательной работы образовательных организаций (из Положения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64905"/>
            <a:ext cx="8208912" cy="3744416"/>
          </a:xfrm>
        </p:spPr>
        <p:txBody>
          <a:bodyPr>
            <a:noAutofit/>
          </a:bodyPr>
          <a:lstStyle/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содействие росту профессионального мастерства специалистов ШВР, распространение положительного опыта, новых форм и методов воспитательной работы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Период 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действует в течение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Место поведения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мероприятия в соответствии с графиком проводятся на базе школ, имеющих положительный и интересный опыт  работы.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семинары-практикумы; коллоквиумы;  мастер-классы; конференции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8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6" y="476672"/>
            <a:ext cx="8136904" cy="74515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Воспитывая детей –  создаем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будущее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ndrey\Desktop\Василина\фото для форума\DSCN10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26096"/>
            <a:ext cx="7008779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8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9442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в деятельности штабов воспитательной работы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8208912" cy="33123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1.Рост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количества несовершеннолетних, нарушивших «детский» закон -  195 детей, 1,9% от общего количества несовершеннолетних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2.Отсутствие в 53% образовательных учреждений педагогов-психологов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3.Низкий охват учащихся дополнительным образованием в учреждениях дополнительного образования – 27,4% от численности детей в возрасте от 6 до 18 лет.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2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1800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Меры по повышению эффективности деятельности  Штабов воспитательной работы, предпринятые управлением образования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08912" cy="424847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Проверка эффективности организации деятельности штабов воспитательной работы всех общеобразовательных организаций муниципалитета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Проведение глубокого анализа состояния деятельности штабов воспитательной работы каждого образовательного учреждения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Проведение совещания с руководителями образовательных учреждений по итогам проверки деятельности ШВР. 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Принятие мер дисциплинарного наказания к руководителям, допустившим грубые нарушения в организации деятельности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ШВР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Проведение на базе школ, имеющим положительный опыт деятельности ШВР,  семинаров-практикумов для заместителей руководителей по воспитательной работе </a:t>
            </a: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78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по профилактике роста количества нарушителей «детского» закона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6040"/>
            <a:ext cx="8208912" cy="504056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Рассмотрение на расширенном заседании МКДН и ЗП причин и обстоятельств нарушения несовершеннолетними «детского» закона</a:t>
            </a:r>
          </a:p>
          <a:p>
            <a:pPr lvl="0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Принятие решений и разработка плана мероприятий</a:t>
            </a:r>
          </a:p>
          <a:p>
            <a:pPr lvl="0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Усиление разъяснительной работы с родителями, использование традиционных и новых форм </a:t>
            </a:r>
          </a:p>
          <a:p>
            <a:pPr lvl="0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Использование СМИ в целях привлечения внимания общественности к данной проблеме;</a:t>
            </a:r>
          </a:p>
          <a:p>
            <a:pPr lvl="0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Привлечение мобильных родительских групп к дежурству в вечернее и ночное время в поселениях.</a:t>
            </a:r>
          </a:p>
          <a:p>
            <a:pPr lvl="0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Активизация профилактической работы с несовершеннолетними через  включение в нее школьного ученического самоуправления и  использование волонтерского принципа «равный равному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088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принятых мер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620455"/>
              </p:ext>
            </p:extLst>
          </p:nvPr>
        </p:nvGraphicFramePr>
        <p:xfrm>
          <a:off x="755576" y="1484784"/>
          <a:ext cx="7632848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8391"/>
                <a:gridCol w="4104457"/>
              </a:tblGrid>
              <a:tr h="72872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квартал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муниципалитета в краевом рейтинге ШВР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48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квартал 2014 года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 место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997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квартал 2014 года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место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625664" y="3392996"/>
            <a:ext cx="7920880" cy="8280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по количеству нарушителей «детского»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204832"/>
              </p:ext>
            </p:extLst>
          </p:nvPr>
        </p:nvGraphicFramePr>
        <p:xfrm>
          <a:off x="769679" y="4437112"/>
          <a:ext cx="7632849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2406"/>
                <a:gridCol w="2081929"/>
                <a:gridCol w="2160240"/>
                <a:gridCol w="244827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задержанных в январе (чел)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задержанных в феврале (чел.)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задержанных в марте (чел)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136904" cy="14059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 введения ставок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педагогов-психологов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организациях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947372"/>
              </p:ext>
            </p:extLst>
          </p:nvPr>
        </p:nvGraphicFramePr>
        <p:xfrm>
          <a:off x="899592" y="3356992"/>
          <a:ext cx="7128792" cy="1366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8654"/>
                <a:gridCol w="3490138"/>
              </a:tblGrid>
              <a:tr h="683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1 января 2014 года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1 января 2015 года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3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ставок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18,5 ставок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2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36904" cy="15030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повышению доступности и качества психологической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7992888" cy="40324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Прохождение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курсов повышения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квалификации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районного методического объединения педагогов-психологов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Закрепление по территориальному принципу  за школами, в которых отсутствуют  педагоги-психологи , специалистов из других образовательных учреждений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мобильных пунктов психологического консультирования</a:t>
            </a:r>
          </a:p>
          <a:p>
            <a:pPr marL="6858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731364"/>
              </p:ext>
            </p:extLst>
          </p:nvPr>
        </p:nvGraphicFramePr>
        <p:xfrm>
          <a:off x="755576" y="2780928"/>
          <a:ext cx="7704856" cy="701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8017"/>
                <a:gridCol w="2040495"/>
                <a:gridCol w="3096344"/>
              </a:tblGrid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1 апреля 2015 года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психологов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психологов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психолога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13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8722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увеличению охвата учащихся дополнительным образованием в учреждениях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УДОД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365104"/>
            <a:ext cx="8208912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увеличение количества объединений  УДОД на базе образовательных учреждений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-введение с 01.09.2015 краткосрочных программ дополнительного образования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-введение  электронного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524412"/>
              </p:ext>
            </p:extLst>
          </p:nvPr>
        </p:nvGraphicFramePr>
        <p:xfrm>
          <a:off x="683568" y="2636912"/>
          <a:ext cx="7920879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264"/>
                <a:gridCol w="2903770"/>
                <a:gridCol w="264084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среднекраевой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показатель в 2014г по охвату детей в УДОД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районный охват детей 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УДОД  в 2014 г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охват детей в УДОД на 1 января 2015г.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58,5%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27,4%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28,9%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8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8722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программ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дополнительного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учреждениях (кроме ФГОС) на 1 января 2015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535025"/>
              </p:ext>
            </p:extLst>
          </p:nvPr>
        </p:nvGraphicFramePr>
        <p:xfrm>
          <a:off x="395536" y="3212976"/>
          <a:ext cx="8424936" cy="2558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685"/>
                <a:gridCol w="1192910"/>
                <a:gridCol w="1043798"/>
                <a:gridCol w="1938480"/>
                <a:gridCol w="1544357"/>
                <a:gridCol w="181070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ставок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педагогов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</a:t>
                      </a: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кружков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учащихся, охваченных программами дополнительного образования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(чел)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охват от общей численности учащихся (%)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охват дополнительным образованием учащихся, состоящих на профилактическом учете (%)</a:t>
                      </a:r>
                      <a:endParaRPr lang="ru-RU" sz="18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7337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63,3%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36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71</TotalTime>
  <Words>540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Times New Roman</vt:lpstr>
      <vt:lpstr>Wingdings 2</vt:lpstr>
      <vt:lpstr>Остин</vt:lpstr>
      <vt:lpstr>«О совершенствовании деятельности штабов воспитательной работы в образовательных организациях»</vt:lpstr>
      <vt:lpstr>Проблемы в деятельности штабов воспитательной работы </vt:lpstr>
      <vt:lpstr>Меры по повышению эффективности деятельности  Штабов воспитательной работы, предпринятые управлением образования </vt:lpstr>
      <vt:lpstr>Мероприятия по профилактике роста количества нарушителей «детского» закона </vt:lpstr>
      <vt:lpstr>Результативность принятых мер </vt:lpstr>
      <vt:lpstr>Динамика  введения ставок  педагогов-психологов  в образовательных организациях</vt:lpstr>
      <vt:lpstr>Мероприятия  по повышению доступности и качества психологической помощи</vt:lpstr>
      <vt:lpstr>Мероприятия  по увеличению охвата учащихся дополнительным образованием в учреждениях УДОД</vt:lpstr>
      <vt:lpstr>Реализация программ  дополнительного образования  в общеобразовательных учреждениях (кроме ФГОС) на 1 января 2015 года</vt:lpstr>
      <vt:lpstr>Мобильный методически-консультационный пункт «Эстафета мастерства»  для членов штабов воспитательной работы образовательных организаций (из Положения)</vt:lpstr>
      <vt:lpstr>Воспитывая детей –  создаем будущее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совершенствовании деятельности штабов воспитательной работы в образовательных организациях»</dc:title>
  <dc:creator>Пользователь Windows</dc:creator>
  <cp:lastModifiedBy>123</cp:lastModifiedBy>
  <cp:revision>8</cp:revision>
  <dcterms:created xsi:type="dcterms:W3CDTF">2015-04-05T06:48:33Z</dcterms:created>
  <dcterms:modified xsi:type="dcterms:W3CDTF">2015-04-28T09:41:17Z</dcterms:modified>
</cp:coreProperties>
</file>